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0"/>
  </p:notesMasterIdLst>
  <p:handoutMasterIdLst>
    <p:handoutMasterId r:id="rId11"/>
  </p:handoutMasterIdLst>
  <p:sldIdLst>
    <p:sldId id="256" r:id="rId2"/>
    <p:sldId id="271" r:id="rId3"/>
    <p:sldId id="279" r:id="rId4"/>
    <p:sldId id="280" r:id="rId5"/>
    <p:sldId id="257" r:id="rId6"/>
    <p:sldId id="275" r:id="rId7"/>
    <p:sldId id="283" r:id="rId8"/>
    <p:sldId id="28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/>
        </p14:section>
        <p14:section name="Untitled Section" id="{DEC1E836-92CC-44DF-B413-F733BE1E88E1}">
          <p14:sldIdLst>
            <p14:sldId id="256"/>
          </p14:sldIdLst>
        </p14:section>
        <p14:section name="Design, Morph, Annotate, Work Together, Tell Me" id="{B9B51309-D148-4332-87C2-07BE32FBCA3B}">
          <p14:sldIdLst>
            <p14:sldId id="271"/>
            <p14:sldId id="279"/>
            <p14:sldId id="280"/>
            <p14:sldId id="257"/>
            <p14:sldId id="275"/>
            <p14:sldId id="283"/>
            <p14:sldId id="282"/>
          </p14:sldIdLst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  <p:cmAuthor id="3" name="Sharan G" initials="SG" lastIdx="1" clrIdx="2">
    <p:extLst>
      <p:ext uri="{19B8F6BF-5375-455C-9EA6-DF929625EA0E}">
        <p15:presenceInfo xmlns:p15="http://schemas.microsoft.com/office/powerpoint/2012/main" userId="5bc62e699086ab5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41" autoAdjust="0"/>
  </p:normalViewPr>
  <p:slideViewPr>
    <p:cSldViewPr snapToGrid="0">
      <p:cViewPr varScale="1">
        <p:scale>
          <a:sx n="64" d="100"/>
          <a:sy n="64" d="100"/>
        </p:scale>
        <p:origin x="48" y="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mp>
</file>

<file path=ppt/media/image11.png>
</file>

<file path=ppt/media/image13.png>
</file>

<file path=ppt/media/image14.jpg>
</file>

<file path=ppt/media/image2.png>
</file>

<file path=ppt/media/image3.jpg>
</file>

<file path=ppt/media/image4.tmp>
</file>

<file path=ppt/media/image5.tmp>
</file>

<file path=ppt/media/image6.tmp>
</file>

<file path=ppt/media/image7.tmp>
</file>

<file path=ppt/media/image8.tmp>
</file>

<file path=ppt/media/image9.tmp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8/1/2022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1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2138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309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54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078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911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2489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2512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229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597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1851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4804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8/1/2022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A6712CA8-6D73-7838-7D78-A6FA83D0D9B5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88E294-A79E-880E-6CA8-738ADA602242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2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 fontScale="90000"/>
          </a:bodyPr>
          <a:lstStyle/>
          <a:p>
            <a:r>
              <a:rPr lang="en-US" sz="4800" b="1" u="sng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TourismAPP</a:t>
            </a:r>
            <a:endParaRPr lang="en-US" sz="4800" b="1" u="sng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>
          <a:xfrm>
            <a:off x="5519530" y="3204657"/>
            <a:ext cx="1974574" cy="443004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6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“To travel is to live”</a:t>
            </a:r>
            <a:endParaRPr lang="en-IN" sz="1600" b="0" i="1" u="sng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 descr="PowerPoint program icon"/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invGray">
          <a:xfrm>
            <a:off x="670216" y="5193062"/>
            <a:ext cx="822960" cy="8229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00DC037-5D61-77E0-A80A-7D2BC075E664}"/>
              </a:ext>
            </a:extLst>
          </p:cNvPr>
          <p:cNvSpPr/>
          <p:nvPr/>
        </p:nvSpPr>
        <p:spPr>
          <a:xfrm>
            <a:off x="824948" y="6069165"/>
            <a:ext cx="4522304" cy="340779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Wireframe – First Draft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BFCC6E-1D2E-FB9C-FB16-CBE7F59A4F98}"/>
              </a:ext>
            </a:extLst>
          </p:cNvPr>
          <p:cNvSpPr/>
          <p:nvPr/>
        </p:nvSpPr>
        <p:spPr>
          <a:xfrm>
            <a:off x="4651513" y="2613992"/>
            <a:ext cx="2842591" cy="443004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dirty="0"/>
              <a:t>TravelGuide.in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7C9CA7-7509-39BC-0E62-D93B2DE589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160067" y="2613992"/>
            <a:ext cx="394572" cy="44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Design for Home page </a:t>
            </a: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541610" y="1524708"/>
            <a:ext cx="4321704" cy="387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PowerPoint Designer suggests professional designs for your presentation, based on the content in your slides. 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Designer is a subscription-only feature.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you have an Office 365 subscription, the next slide shows you how it works in a new presentation.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E19454-8DE1-68BF-0C3A-C59CE7237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05" y="1524708"/>
            <a:ext cx="11436390" cy="453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Booking page</a:t>
            </a: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How it works:</a:t>
            </a:r>
          </a:p>
        </p:txBody>
      </p:sp>
      <p:grpSp>
        <p:nvGrpSpPr>
          <p:cNvPr id="18" name="Group 17" descr="Small circle with number 1 inside  indicating step 1"/>
          <p:cNvGrpSpPr/>
          <p:nvPr/>
        </p:nvGrpSpPr>
        <p:grpSpPr bwMode="blackWhite">
          <a:xfrm>
            <a:off x="531552" y="1917997"/>
            <a:ext cx="558179" cy="409838"/>
            <a:chOff x="6953426" y="711274"/>
            <a:chExt cx="558179" cy="409838"/>
          </a:xfrm>
        </p:grpSpPr>
        <p:sp>
          <p:nvSpPr>
            <p:cNvPr id="19" name="Oval 18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 descr="Number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1" name="Content Placeholder 17"/>
          <p:cNvSpPr txBox="1">
            <a:spLocks/>
          </p:cNvSpPr>
          <p:nvPr/>
        </p:nvSpPr>
        <p:spPr>
          <a:xfrm>
            <a:off x="1056513" y="1958189"/>
            <a:ext cx="4585731" cy="596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User Can login from the web main page </a:t>
            </a:r>
            <a:r>
              <a:rPr lang="en-US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Contact Page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&gt; </a:t>
            </a:r>
            <a:r>
              <a:rPr lang="en-US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Fill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&gt; </a:t>
            </a:r>
            <a:r>
              <a:rPr lang="en-US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Submit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.</a:t>
            </a:r>
          </a:p>
        </p:txBody>
      </p:sp>
      <p:grpSp>
        <p:nvGrpSpPr>
          <p:cNvPr id="33" name="Group 32" descr="Small circle with number 2 inside  indicating step 2"/>
          <p:cNvGrpSpPr/>
          <p:nvPr/>
        </p:nvGrpSpPr>
        <p:grpSpPr bwMode="blackWhite">
          <a:xfrm>
            <a:off x="531552" y="2804257"/>
            <a:ext cx="558179" cy="409838"/>
            <a:chOff x="6953426" y="711274"/>
            <a:chExt cx="558179" cy="409838"/>
          </a:xfrm>
        </p:grpSpPr>
        <p:sp>
          <p:nvSpPr>
            <p:cNvPr id="34" name="Oval 3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extBox 34" descr="Number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36" name="Content Placeholder 17"/>
          <p:cNvSpPr txBox="1">
            <a:spLocks/>
          </p:cNvSpPr>
          <p:nvPr/>
        </p:nvSpPr>
        <p:spPr>
          <a:xfrm>
            <a:off x="1056513" y="2844450"/>
            <a:ext cx="4504252" cy="1065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2000"/>
              </a:spcAft>
              <a:buNone/>
              <a:defRPr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Once booking done registered user will get the details via us /her email with the location picture.</a:t>
            </a:r>
            <a:b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</a:b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2" name="Group 21" descr="Small circle with number 3 inside  indicating step 3"/>
          <p:cNvGrpSpPr/>
          <p:nvPr/>
        </p:nvGrpSpPr>
        <p:grpSpPr bwMode="blackWhite">
          <a:xfrm>
            <a:off x="531552" y="4208299"/>
            <a:ext cx="558179" cy="409838"/>
            <a:chOff x="6953426" y="711274"/>
            <a:chExt cx="558179" cy="409838"/>
          </a:xfrm>
        </p:grpSpPr>
        <p:sp>
          <p:nvSpPr>
            <p:cNvPr id="24" name="Oval 2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 descr="Number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2" name="Content Placeholder 17"/>
          <p:cNvSpPr txBox="1">
            <a:spLocks/>
          </p:cNvSpPr>
          <p:nvPr/>
        </p:nvSpPr>
        <p:spPr>
          <a:xfrm>
            <a:off x="1056513" y="4236460"/>
            <a:ext cx="4504252" cy="761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Travel guide will contact and take you on the part of location and other details.</a:t>
            </a:r>
          </a:p>
        </p:txBody>
      </p:sp>
      <p:grpSp>
        <p:nvGrpSpPr>
          <p:cNvPr id="37" name="Group 36" descr="Small circle with number 4 inside  indicating step 4"/>
          <p:cNvGrpSpPr/>
          <p:nvPr/>
        </p:nvGrpSpPr>
        <p:grpSpPr bwMode="blackWhite">
          <a:xfrm>
            <a:off x="531552" y="5137379"/>
            <a:ext cx="558179" cy="409838"/>
            <a:chOff x="6953426" y="711274"/>
            <a:chExt cx="558179" cy="409838"/>
          </a:xfrm>
        </p:grpSpPr>
        <p:sp>
          <p:nvSpPr>
            <p:cNvPr id="38" name="Oval 37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TextBox 38" descr="Number 4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4</a:t>
              </a:r>
            </a:p>
          </p:txBody>
        </p:sp>
      </p:grpSp>
      <p:sp>
        <p:nvSpPr>
          <p:cNvPr id="40" name="Content Placeholder 17"/>
          <p:cNvSpPr txBox="1">
            <a:spLocks/>
          </p:cNvSpPr>
          <p:nvPr/>
        </p:nvSpPr>
        <p:spPr>
          <a:xfrm>
            <a:off x="1056513" y="5177572"/>
            <a:ext cx="4504252" cy="563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2000"/>
              </a:spcAft>
              <a:buNone/>
              <a:defRPr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They can modify and change the location based on there requirement.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5A29B5-7E49-2CF7-BFD6-B626C1C68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317" y="1691065"/>
            <a:ext cx="5150273" cy="349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Key considerations:</a:t>
            </a:r>
          </a:p>
        </p:txBody>
      </p:sp>
      <p:sp>
        <p:nvSpPr>
          <p:cNvPr id="30" name="Content Placeholder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/>
              <a:t>Try it yourself with these two simple “planets”:</a:t>
            </a:r>
          </a:p>
        </p:txBody>
      </p:sp>
      <p:grpSp>
        <p:nvGrpSpPr>
          <p:cNvPr id="13" name="Group 12" descr="Small circle with number 1 inside  indicating step 1"/>
          <p:cNvGrpSpPr/>
          <p:nvPr/>
        </p:nvGrpSpPr>
        <p:grpSpPr bwMode="blackWhite">
          <a:xfrm>
            <a:off x="558723" y="1917997"/>
            <a:ext cx="558179" cy="409838"/>
            <a:chOff x="6953426" y="711274"/>
            <a:chExt cx="558179" cy="409838"/>
          </a:xfrm>
        </p:grpSpPr>
        <p:sp>
          <p:nvSpPr>
            <p:cNvPr id="14" name="Oval 1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 descr="Number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16" name="Content Placeholder 17"/>
          <p:cNvSpPr txBox="1">
            <a:spLocks/>
          </p:cNvSpPr>
          <p:nvPr/>
        </p:nvSpPr>
        <p:spPr>
          <a:xfrm>
            <a:off x="1066040" y="1958189"/>
            <a:ext cx="2486328" cy="913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sz="1400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Look and feel 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Brand identify</a:t>
            </a:r>
            <a:r>
              <a:rPr lang="en-IN" sz="1400" dirty="0"/>
              <a:t> </a:t>
            </a:r>
            <a:r>
              <a:rPr lang="en-IN" sz="1400" b="1" dirty="0"/>
              <a:t>TravelGuide.in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Keeping as  this slide: Right-click the slide thumbnail and select.</a:t>
            </a:r>
          </a:p>
        </p:txBody>
      </p:sp>
      <p:grpSp>
        <p:nvGrpSpPr>
          <p:cNvPr id="18" name="Group 17" descr="Small circle with number 2 inside  indicating step 2"/>
          <p:cNvGrpSpPr/>
          <p:nvPr/>
        </p:nvGrpSpPr>
        <p:grpSpPr bwMode="blackWhite">
          <a:xfrm>
            <a:off x="558723" y="2896735"/>
            <a:ext cx="558179" cy="409838"/>
            <a:chOff x="6953426" y="711274"/>
            <a:chExt cx="558179" cy="409838"/>
          </a:xfrm>
        </p:grpSpPr>
        <p:sp>
          <p:nvSpPr>
            <p:cNvPr id="23" name="Oval 22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TextBox 23" descr="Number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25" name="Content Placeholder 17"/>
          <p:cNvSpPr txBox="1">
            <a:spLocks/>
          </p:cNvSpPr>
          <p:nvPr/>
        </p:nvSpPr>
        <p:spPr>
          <a:xfrm>
            <a:off x="1066038" y="2936927"/>
            <a:ext cx="2651153" cy="1456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sz="1400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Navigation bar: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Home page, About Us, Location, </a:t>
            </a:r>
            <a:r>
              <a:rPr lang="en-IN" b="0" i="0" u="none" strike="noStrike" dirty="0">
                <a:solidFill>
                  <a:srgbClr val="212529"/>
                </a:solidFill>
                <a:effectLst/>
                <a:latin typeface="-apple-system"/>
              </a:rPr>
              <a:t>Contact Us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Group 25" descr="Small circle with number 3 inside  indicating step 3"/>
          <p:cNvGrpSpPr/>
          <p:nvPr/>
        </p:nvGrpSpPr>
        <p:grpSpPr bwMode="blackWhite">
          <a:xfrm>
            <a:off x="557319" y="4344232"/>
            <a:ext cx="558179" cy="409838"/>
            <a:chOff x="6953426" y="711274"/>
            <a:chExt cx="558179" cy="409838"/>
          </a:xfrm>
        </p:grpSpPr>
        <p:sp>
          <p:nvSpPr>
            <p:cNvPr id="27" name="Oval 26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TextBox 27" descr="Number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29" name="Content Placeholder 17"/>
          <p:cNvSpPr txBox="1">
            <a:spLocks/>
          </p:cNvSpPr>
          <p:nvPr/>
        </p:nvSpPr>
        <p:spPr>
          <a:xfrm>
            <a:off x="1076799" y="4360521"/>
            <a:ext cx="2784602" cy="1110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sz="1400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Footer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 Brand , </a:t>
            </a:r>
            <a:r>
              <a:rPr lang="en-IN" b="0" i="0" dirty="0">
                <a:solidFill>
                  <a:srgbClr val="212529"/>
                </a:solidFill>
                <a:effectLst/>
                <a:latin typeface="-apple-system"/>
              </a:rPr>
              <a:t>Quick links</a:t>
            </a:r>
            <a:r>
              <a:rPr lang="en-US" b="0" i="0" dirty="0">
                <a:solidFill>
                  <a:prstClr val="black">
                    <a:lumMod val="75000"/>
                    <a:lumOff val="25000"/>
                  </a:prst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social media link.</a:t>
            </a:r>
            <a:endParaRPr lang="en-IN" b="0" i="0" dirty="0">
              <a:solidFill>
                <a:srgbClr val="212529"/>
              </a:solidFill>
              <a:effectLst/>
              <a:latin typeface="-apple-system"/>
            </a:endParaRPr>
          </a:p>
        </p:txBody>
      </p:sp>
      <p:sp>
        <p:nvSpPr>
          <p:cNvPr id="17" name="Content Placeholder 17"/>
          <p:cNvSpPr txBox="1">
            <a:spLocks/>
          </p:cNvSpPr>
          <p:nvPr/>
        </p:nvSpPr>
        <p:spPr>
          <a:xfrm>
            <a:off x="628962" y="5832234"/>
            <a:ext cx="3449878" cy="692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20" name="Straight Connector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296866" y="1472431"/>
            <a:ext cx="0" cy="4892634"/>
          </a:xfrm>
          <a:prstGeom prst="line">
            <a:avLst/>
          </a:prstGeom>
          <a:ln w="952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 descr="Large, blue circle with a small light blue circle inside"/>
          <p:cNvSpPr/>
          <p:nvPr/>
        </p:nvSpPr>
        <p:spPr>
          <a:xfrm>
            <a:off x="7287957" y="1926640"/>
            <a:ext cx="3827244" cy="374323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 descr="Small light blue circle inside a large dark blue circle"/>
          <p:cNvSpPr/>
          <p:nvPr/>
        </p:nvSpPr>
        <p:spPr bwMode="ltGray">
          <a:xfrm>
            <a:off x="7822097" y="2643810"/>
            <a:ext cx="2773016" cy="241520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b="1" dirty="0"/>
              <a:t>TravelGuide.in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9118C2-813D-A0EE-E0EB-C65E76600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9953" y="4542725"/>
            <a:ext cx="1809843" cy="3302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E6A50A-28E7-6709-673E-79AFECA0E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807" y="2913025"/>
            <a:ext cx="1231963" cy="1168460"/>
          </a:xfrm>
          <a:prstGeom prst="rect">
            <a:avLst/>
          </a:prstGeom>
        </p:spPr>
      </p:pic>
      <p:sp>
        <p:nvSpPr>
          <p:cNvPr id="32" name="Oval 31" descr="Small light blue circle inside a large dark blue circle">
            <a:extLst>
              <a:ext uri="{FF2B5EF4-FFF2-40B4-BE49-F238E27FC236}">
                <a16:creationId xmlns:a16="http://schemas.microsoft.com/office/drawing/2014/main" id="{4C2349DE-A307-7122-51FD-11537B0FD334}"/>
              </a:ext>
            </a:extLst>
          </p:cNvPr>
          <p:cNvSpPr/>
          <p:nvPr/>
        </p:nvSpPr>
        <p:spPr bwMode="ltGray">
          <a:xfrm>
            <a:off x="4296088" y="1464398"/>
            <a:ext cx="1444439" cy="132896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TravelGuide.in</a:t>
            </a: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96833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Web tool user flow: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541611" y="1431010"/>
            <a:ext cx="4413626" cy="397827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ts val="1800"/>
              </a:lnSpc>
              <a:spcBef>
                <a:spcPts val="1000"/>
              </a:spcBef>
              <a:spcAft>
                <a:spcPts val="2000"/>
              </a:spcAft>
              <a:buNone/>
            </a:pP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Help user to navigate from the required page and to get the details.</a:t>
            </a:r>
            <a:b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How it works:</a:t>
            </a:r>
          </a:p>
        </p:txBody>
      </p:sp>
      <p:grpSp>
        <p:nvGrpSpPr>
          <p:cNvPr id="33" name="Group 32" descr="Small circle with number 1 inside indicating step 1"/>
          <p:cNvGrpSpPr/>
          <p:nvPr/>
        </p:nvGrpSpPr>
        <p:grpSpPr bwMode="blackWhite">
          <a:xfrm>
            <a:off x="558723" y="4531632"/>
            <a:ext cx="558179" cy="409838"/>
            <a:chOff x="6953426" y="711274"/>
            <a:chExt cx="558179" cy="409838"/>
          </a:xfrm>
        </p:grpSpPr>
        <p:sp>
          <p:nvSpPr>
            <p:cNvPr id="34" name="Oval 3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extBox 34" descr="Number 1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42" name="Content Placeholder 17"/>
          <p:cNvSpPr txBox="1">
            <a:spLocks/>
          </p:cNvSpPr>
          <p:nvPr/>
        </p:nvSpPr>
        <p:spPr>
          <a:xfrm>
            <a:off x="1066039" y="4571824"/>
            <a:ext cx="2696774" cy="9925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Select </a:t>
            </a:r>
            <a:r>
              <a:rPr lang="en-US" dirty="0">
                <a:solidFill>
                  <a:srgbClr val="D2472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Navigate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from above the router nav options, or by using scroll do down the main page and see the options.</a:t>
            </a:r>
          </a:p>
        </p:txBody>
      </p:sp>
      <p:grpSp>
        <p:nvGrpSpPr>
          <p:cNvPr id="36" name="Group 35" descr="Small circle with number 2 inside indicating step 2"/>
          <p:cNvGrpSpPr/>
          <p:nvPr/>
        </p:nvGrpSpPr>
        <p:grpSpPr bwMode="blackWhite">
          <a:xfrm>
            <a:off x="4249102" y="4531632"/>
            <a:ext cx="558179" cy="409838"/>
            <a:chOff x="6953426" y="711274"/>
            <a:chExt cx="558179" cy="409838"/>
          </a:xfrm>
        </p:grpSpPr>
        <p:sp>
          <p:nvSpPr>
            <p:cNvPr id="37" name="Oval 36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TextBox 37" descr="Number 2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43" name="Content Placeholder 17"/>
          <p:cNvSpPr txBox="1">
            <a:spLocks/>
          </p:cNvSpPr>
          <p:nvPr/>
        </p:nvSpPr>
        <p:spPr>
          <a:xfrm>
            <a:off x="4747855" y="4571824"/>
            <a:ext cx="3106367" cy="1324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 can use the Search option to get the available Travel details and the images of the place.</a:t>
            </a:r>
          </a:p>
        </p:txBody>
      </p:sp>
      <p:grpSp>
        <p:nvGrpSpPr>
          <p:cNvPr id="39" name="Group 38" descr="Small circle with number 3 inside  indicating step 3"/>
          <p:cNvGrpSpPr/>
          <p:nvPr/>
        </p:nvGrpSpPr>
        <p:grpSpPr bwMode="blackWhite">
          <a:xfrm>
            <a:off x="7930921" y="4531632"/>
            <a:ext cx="558179" cy="409838"/>
            <a:chOff x="6953426" y="711274"/>
            <a:chExt cx="558179" cy="409838"/>
          </a:xfrm>
        </p:grpSpPr>
        <p:sp>
          <p:nvSpPr>
            <p:cNvPr id="40" name="Oval 39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 descr="Number 3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44" name="Content Placeholder 17"/>
          <p:cNvSpPr txBox="1">
            <a:spLocks/>
          </p:cNvSpPr>
          <p:nvPr/>
        </p:nvSpPr>
        <p:spPr>
          <a:xfrm>
            <a:off x="8429668" y="4571824"/>
            <a:ext cx="2658635" cy="697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Help line number to reach out to the </a:t>
            </a:r>
            <a:r>
              <a:rPr lang="en-IN" b="0" i="0" dirty="0">
                <a:solidFill>
                  <a:srgbClr val="6C757D"/>
                </a:solidFill>
                <a:effectLst/>
                <a:latin typeface="-apple-system"/>
              </a:rPr>
              <a:t>Head Office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3E2BCA-E72F-A567-ED70-F7BB9E3F6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30" y="3420147"/>
            <a:ext cx="3524672" cy="4427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9A7596-7C87-5447-962F-D1CFD3072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8056" y="3469843"/>
            <a:ext cx="2260270" cy="6057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610D811-E7FB-D590-5E77-E19F87739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5030" y="3468756"/>
            <a:ext cx="1879697" cy="60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67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Agenda</a:t>
            </a: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541610" y="1296100"/>
            <a:ext cx="4954730" cy="785437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Project Requirement and marketing requirements with the customers needs should knowing.</a:t>
            </a:r>
            <a:b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4" name="Group 3" descr="Small circle with number 1 inside  indicating step 1"/>
          <p:cNvGrpSpPr/>
          <p:nvPr/>
        </p:nvGrpSpPr>
        <p:grpSpPr bwMode="blackWhite">
          <a:xfrm>
            <a:off x="558723" y="2638502"/>
            <a:ext cx="558179" cy="409838"/>
            <a:chOff x="6953426" y="711274"/>
            <a:chExt cx="558179" cy="409838"/>
          </a:xfrm>
        </p:grpSpPr>
        <p:sp>
          <p:nvSpPr>
            <p:cNvPr id="2" name="Oval 1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 descr="Number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9" name="Content Placeholder 17"/>
          <p:cNvSpPr txBox="1">
            <a:spLocks/>
          </p:cNvSpPr>
          <p:nvPr/>
        </p:nvSpPr>
        <p:spPr>
          <a:xfrm>
            <a:off x="1066039" y="2678694"/>
            <a:ext cx="3121671" cy="467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512763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Business needs and the design.</a:t>
            </a:r>
          </a:p>
        </p:txBody>
      </p:sp>
      <p:grpSp>
        <p:nvGrpSpPr>
          <p:cNvPr id="19" name="Group 18" descr="Small circle with number 2 inside  indicating step 2"/>
          <p:cNvGrpSpPr/>
          <p:nvPr/>
        </p:nvGrpSpPr>
        <p:grpSpPr bwMode="blackWhite">
          <a:xfrm>
            <a:off x="558723" y="3312993"/>
            <a:ext cx="558179" cy="409838"/>
            <a:chOff x="6953426" y="711274"/>
            <a:chExt cx="558179" cy="409838"/>
          </a:xfrm>
        </p:grpSpPr>
        <p:sp>
          <p:nvSpPr>
            <p:cNvPr id="20" name="Oval 19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TextBox 20" descr="Number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22" name="Content Placeholder 17"/>
          <p:cNvSpPr txBox="1">
            <a:spLocks/>
          </p:cNvSpPr>
          <p:nvPr/>
        </p:nvSpPr>
        <p:spPr>
          <a:xfrm>
            <a:off x="1066039" y="3353185"/>
            <a:ext cx="3504072" cy="913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</a:t>
            </a:r>
            <a:r>
              <a:rPr lang="en-US" i="1" dirty="0">
                <a:solidFill>
                  <a:srgbClr val="D2472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animation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the </a:t>
            </a:r>
            <a:r>
              <a:rPr lang="en-US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Slid bar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and then choose </a:t>
            </a:r>
            <a:r>
              <a:rPr lang="en-US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navigation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grpSp>
        <p:nvGrpSpPr>
          <p:cNvPr id="31" name="Group 30" descr="Small circle with number 3 inside  indicating step 3"/>
          <p:cNvGrpSpPr/>
          <p:nvPr/>
        </p:nvGrpSpPr>
        <p:grpSpPr bwMode="blackWhite">
          <a:xfrm>
            <a:off x="557319" y="4263506"/>
            <a:ext cx="558179" cy="409838"/>
            <a:chOff x="6953426" y="711274"/>
            <a:chExt cx="558179" cy="409838"/>
          </a:xfrm>
        </p:grpSpPr>
        <p:sp>
          <p:nvSpPr>
            <p:cNvPr id="32" name="Oval 31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TextBox 32" descr="Number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4" name="Content Placeholder 17"/>
          <p:cNvSpPr txBox="1">
            <a:spLocks/>
          </p:cNvSpPr>
          <p:nvPr/>
        </p:nvSpPr>
        <p:spPr>
          <a:xfrm>
            <a:off x="1064636" y="4303697"/>
            <a:ext cx="2134038" cy="144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12763"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Design, Data flow, Content , Images of the web portal.</a:t>
            </a:r>
          </a:p>
        </p:txBody>
      </p:sp>
      <p:sp>
        <p:nvSpPr>
          <p:cNvPr id="25" name="Text Box 16" descr="Select me"/>
          <p:cNvSpPr txBox="1"/>
          <p:nvPr/>
        </p:nvSpPr>
        <p:spPr>
          <a:xfrm rot="21077122">
            <a:off x="6043297" y="1772253"/>
            <a:ext cx="1334770" cy="435610"/>
          </a:xfrm>
          <a:prstGeom prst="rect">
            <a:avLst/>
          </a:prstGeom>
          <a:noFill/>
          <a:ln>
            <a:noFill/>
          </a:ln>
          <a:effectLst/>
          <a:extLst>
            <a:ext uri="{C572A759-6A51-4108-AA02-DFA0A04FC94B}">
              <ma14:wrappingTextBoxFlag xmlns="" xmlns:ma14="http://schemas.microsoft.com/office/mac/drawingml/2011/main"/>
            </a:ext>
          </a:extLst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200"/>
              </a:spcAft>
              <a:tabLst>
                <a:tab pos="4931410" algn="l"/>
              </a:tabLst>
            </a:pPr>
            <a:r>
              <a:rPr lang="en-US" sz="1200" b="1" kern="1000" spc="100" dirty="0">
                <a:ln>
                  <a:noFill/>
                </a:ln>
                <a:solidFill>
                  <a:srgbClr val="D24726"/>
                </a:solidFill>
                <a:effectLst/>
                <a:latin typeface="Segoe UI Semibold" panose="020B0702040204020203" pitchFamily="34" charset="0"/>
                <a:ea typeface="SimHei" panose="02010609060101010101" pitchFamily="49" charset="-122"/>
                <a:cs typeface="Times New Roman" panose="02020603050405020304" pitchFamily="18" charset="0"/>
              </a:rPr>
              <a:t>SELECT ME</a:t>
            </a:r>
            <a:endParaRPr lang="en-US" sz="1200" b="1" kern="1400" dirty="0">
              <a:solidFill>
                <a:srgbClr val="D24726"/>
              </a:solidFill>
              <a:effectLst/>
              <a:latin typeface="Segoe UI Light" panose="020B0502040204020203" pitchFamily="34" charset="0"/>
              <a:ea typeface="SimHei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24" name="Picture 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61835" flipH="1">
            <a:off x="6740574" y="1787378"/>
            <a:ext cx="851862" cy="939987"/>
          </a:xfrm>
          <a:prstGeom prst="rect">
            <a:avLst/>
          </a:prstGeom>
        </p:spPr>
      </p:pic>
      <p:pic>
        <p:nvPicPr>
          <p:cNvPr id="23" name="Picture 22" descr="Robo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2741" y="1646170"/>
            <a:ext cx="2775459" cy="453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6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E32A8-026F-C738-6A8D-AA92FB854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Services :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Content Placeholder 4" descr="Ocean currents">
                <a:extLst>
                  <a:ext uri="{FF2B5EF4-FFF2-40B4-BE49-F238E27FC236}">
                    <a16:creationId xmlns:a16="http://schemas.microsoft.com/office/drawing/2014/main" id="{F7D97366-59F4-F16A-6F73-9BCFA7B067C6}"/>
                  </a:ext>
                </a:extLst>
              </p:cNvPr>
              <p:cNvGraphicFramePr>
                <a:graphicFrameLocks noGrp="1"/>
              </p:cNvGraphicFramePr>
              <p:nvPr>
                <p:ph sz="quarter" idx="10"/>
                <p:extLst>
                  <p:ext uri="{D42A27DB-BD31-4B8C-83A1-F6EECF244321}">
                    <p14:modId xmlns:p14="http://schemas.microsoft.com/office/powerpoint/2010/main" val="2938203584"/>
                  </p:ext>
                </p:extLst>
              </p:nvPr>
            </p:nvGraphicFramePr>
            <p:xfrm>
              <a:off x="7494353" y="1640367"/>
              <a:ext cx="3766681" cy="387584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66681" cy="3875849"/>
                    </a:xfrm>
                    <a:prstGeom prst="rect">
                      <a:avLst/>
                    </a:prstGeom>
                  </am3d:spPr>
                  <am3d:camera>
                    <am3d:pos x="0" y="0" z="812450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8911" dy="-17995985" dz="-8245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4966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524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Content Placeholder 4" descr="Ocean currents">
                <a:extLst>
                  <a:ext uri="{FF2B5EF4-FFF2-40B4-BE49-F238E27FC236}">
                    <a16:creationId xmlns:a16="http://schemas.microsoft.com/office/drawing/2014/main" id="{F7D97366-59F4-F16A-6F73-9BCFA7B067C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94353" y="1640367"/>
                <a:ext cx="3766681" cy="3875849"/>
              </a:xfrm>
              <a:prstGeom prst="rect">
                <a:avLst/>
              </a:prstGeom>
            </p:spPr>
          </p:pic>
        </mc:Fallback>
      </mc:AlternateContent>
      <p:grpSp>
        <p:nvGrpSpPr>
          <p:cNvPr id="6" name="Group 5" descr="Small circle with number 1 inside indicating step 1">
            <a:extLst>
              <a:ext uri="{FF2B5EF4-FFF2-40B4-BE49-F238E27FC236}">
                <a16:creationId xmlns:a16="http://schemas.microsoft.com/office/drawing/2014/main" id="{F952E15B-BFD4-96F3-89DE-EA21205DBAAF}"/>
              </a:ext>
            </a:extLst>
          </p:cNvPr>
          <p:cNvGrpSpPr/>
          <p:nvPr/>
        </p:nvGrpSpPr>
        <p:grpSpPr bwMode="blackWhite">
          <a:xfrm>
            <a:off x="930966" y="2225754"/>
            <a:ext cx="558179" cy="409838"/>
            <a:chOff x="6953426" y="711274"/>
            <a:chExt cx="558179" cy="409838"/>
          </a:xfrm>
        </p:grpSpPr>
        <p:sp>
          <p:nvSpPr>
            <p:cNvPr id="7" name="Oval 6" descr="Small circle">
              <a:extLst>
                <a:ext uri="{FF2B5EF4-FFF2-40B4-BE49-F238E27FC236}">
                  <a16:creationId xmlns:a16="http://schemas.microsoft.com/office/drawing/2014/main" id="{0FD204E6-0359-5583-B4EE-2A0ACC43FE55}"/>
                </a:ext>
              </a:extLst>
            </p:cNvPr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 descr="Number 1">
              <a:extLst>
                <a:ext uri="{FF2B5EF4-FFF2-40B4-BE49-F238E27FC236}">
                  <a16:creationId xmlns:a16="http://schemas.microsoft.com/office/drawing/2014/main" id="{C568ABF6-D949-6BB3-E0EF-523EB9E424F6}"/>
                </a:ext>
              </a:extLst>
            </p:cNvPr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12" name="Content Placeholder 17">
            <a:extLst>
              <a:ext uri="{FF2B5EF4-FFF2-40B4-BE49-F238E27FC236}">
                <a16:creationId xmlns:a16="http://schemas.microsoft.com/office/drawing/2014/main" id="{06B9984B-7F2E-E5AA-E890-557D1C861036}"/>
              </a:ext>
            </a:extLst>
          </p:cNvPr>
          <p:cNvSpPr txBox="1">
            <a:spLocks/>
          </p:cNvSpPr>
          <p:nvPr/>
        </p:nvSpPr>
        <p:spPr>
          <a:xfrm>
            <a:off x="1560788" y="2225754"/>
            <a:ext cx="3504072" cy="913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Worldwide travel location place guide and services are provided.</a:t>
            </a:r>
          </a:p>
        </p:txBody>
      </p:sp>
      <p:grpSp>
        <p:nvGrpSpPr>
          <p:cNvPr id="13" name="Group 12" descr="Small circle with number 1 inside indicating step 1">
            <a:extLst>
              <a:ext uri="{FF2B5EF4-FFF2-40B4-BE49-F238E27FC236}">
                <a16:creationId xmlns:a16="http://schemas.microsoft.com/office/drawing/2014/main" id="{B414475C-6649-DD35-2510-B9F24873F9A6}"/>
              </a:ext>
            </a:extLst>
          </p:cNvPr>
          <p:cNvGrpSpPr/>
          <p:nvPr/>
        </p:nvGrpSpPr>
        <p:grpSpPr bwMode="blackWhite">
          <a:xfrm>
            <a:off x="928438" y="3429000"/>
            <a:ext cx="558179" cy="409838"/>
            <a:chOff x="6953426" y="711274"/>
            <a:chExt cx="558179" cy="409838"/>
          </a:xfrm>
        </p:grpSpPr>
        <p:sp>
          <p:nvSpPr>
            <p:cNvPr id="14" name="Oval 13" descr="Small circle">
              <a:extLst>
                <a:ext uri="{FF2B5EF4-FFF2-40B4-BE49-F238E27FC236}">
                  <a16:creationId xmlns:a16="http://schemas.microsoft.com/office/drawing/2014/main" id="{1623F331-1960-5AF8-5EA2-5966057BE469}"/>
                </a:ext>
              </a:extLst>
            </p:cNvPr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 descr="Number 1">
              <a:extLst>
                <a:ext uri="{FF2B5EF4-FFF2-40B4-BE49-F238E27FC236}">
                  <a16:creationId xmlns:a16="http://schemas.microsoft.com/office/drawing/2014/main" id="{6F405D95-4FF2-3A3C-F78D-00009923930F}"/>
                </a:ext>
              </a:extLst>
            </p:cNvPr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16" name="Content Placeholder 17">
            <a:extLst>
              <a:ext uri="{FF2B5EF4-FFF2-40B4-BE49-F238E27FC236}">
                <a16:creationId xmlns:a16="http://schemas.microsoft.com/office/drawing/2014/main" id="{271A4095-018B-98C2-A9FB-AE3E6A777A8B}"/>
              </a:ext>
            </a:extLst>
          </p:cNvPr>
          <p:cNvSpPr txBox="1">
            <a:spLocks/>
          </p:cNvSpPr>
          <p:nvPr/>
        </p:nvSpPr>
        <p:spPr>
          <a:xfrm>
            <a:off x="1583826" y="3363372"/>
            <a:ext cx="3504072" cy="913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 provide login details to verify the location services and there place importance </a:t>
            </a:r>
          </a:p>
        </p:txBody>
      </p:sp>
      <p:grpSp>
        <p:nvGrpSpPr>
          <p:cNvPr id="17" name="Group 16" descr="Small circle with number 1 inside indicating step 1">
            <a:extLst>
              <a:ext uri="{FF2B5EF4-FFF2-40B4-BE49-F238E27FC236}">
                <a16:creationId xmlns:a16="http://schemas.microsoft.com/office/drawing/2014/main" id="{E49AC2E6-86A5-9D33-0F55-6E43EECE1191}"/>
              </a:ext>
            </a:extLst>
          </p:cNvPr>
          <p:cNvGrpSpPr/>
          <p:nvPr/>
        </p:nvGrpSpPr>
        <p:grpSpPr bwMode="blackWhite">
          <a:xfrm>
            <a:off x="928438" y="4419401"/>
            <a:ext cx="558179" cy="409838"/>
            <a:chOff x="6953426" y="711274"/>
            <a:chExt cx="558179" cy="409838"/>
          </a:xfrm>
        </p:grpSpPr>
        <p:sp>
          <p:nvSpPr>
            <p:cNvPr id="18" name="Oval 17" descr="Small circle">
              <a:extLst>
                <a:ext uri="{FF2B5EF4-FFF2-40B4-BE49-F238E27FC236}">
                  <a16:creationId xmlns:a16="http://schemas.microsoft.com/office/drawing/2014/main" id="{2A5E937A-1739-8495-9561-F3933A00165A}"/>
                </a:ext>
              </a:extLst>
            </p:cNvPr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TextBox 18" descr="Number 1">
              <a:extLst>
                <a:ext uri="{FF2B5EF4-FFF2-40B4-BE49-F238E27FC236}">
                  <a16:creationId xmlns:a16="http://schemas.microsoft.com/office/drawing/2014/main" id="{41386498-16BB-BCC3-741F-0B687B9129DF}"/>
                </a:ext>
              </a:extLst>
            </p:cNvPr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20" name="Content Placeholder 17">
            <a:extLst>
              <a:ext uri="{FF2B5EF4-FFF2-40B4-BE49-F238E27FC236}">
                <a16:creationId xmlns:a16="http://schemas.microsoft.com/office/drawing/2014/main" id="{39A2F5C0-235D-A2FF-285A-ADB6ABC5193D}"/>
              </a:ext>
            </a:extLst>
          </p:cNvPr>
          <p:cNvSpPr txBox="1">
            <a:spLocks/>
          </p:cNvSpPr>
          <p:nvPr/>
        </p:nvSpPr>
        <p:spPr>
          <a:xfrm>
            <a:off x="1583826" y="4419401"/>
            <a:ext cx="3504072" cy="913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list of document will be shared once the register by the user and we provide package details via email.</a:t>
            </a:r>
          </a:p>
        </p:txBody>
      </p:sp>
    </p:spTree>
    <p:extLst>
      <p:ext uri="{BB962C8B-B14F-4D97-AF65-F5344CB8AC3E}">
        <p14:creationId xmlns:p14="http://schemas.microsoft.com/office/powerpoint/2010/main" val="472144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4967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60A11CE-5DFC-B667-E382-B15483998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7537256-F560-6C03-610D-82DE164D7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7004" y="2385392"/>
            <a:ext cx="3043807" cy="87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481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129</TotalTime>
  <Words>386</Words>
  <Application>Microsoft Office PowerPoint</Application>
  <PresentationFormat>Widescreen</PresentationFormat>
  <Paragraphs>53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-apple-system</vt:lpstr>
      <vt:lpstr>Arial</vt:lpstr>
      <vt:lpstr>Arial</vt:lpstr>
      <vt:lpstr>Calibri</vt:lpstr>
      <vt:lpstr>Gill Sans MT</vt:lpstr>
      <vt:lpstr>Segoe UI</vt:lpstr>
      <vt:lpstr>Segoe UI Light</vt:lpstr>
      <vt:lpstr>Segoe UI Semibold</vt:lpstr>
      <vt:lpstr>Gallery</vt:lpstr>
      <vt:lpstr>TourismAPP</vt:lpstr>
      <vt:lpstr>Design for Home page </vt:lpstr>
      <vt:lpstr>Booking page</vt:lpstr>
      <vt:lpstr>Key considerations:</vt:lpstr>
      <vt:lpstr>Web tool user flow:</vt:lpstr>
      <vt:lpstr>Agenda</vt:lpstr>
      <vt:lpstr>Services 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TourismAPP</dc:title>
  <dc:creator>Sharan G</dc:creator>
  <cp:keywords/>
  <cp:lastModifiedBy>Sharan G</cp:lastModifiedBy>
  <cp:revision>3</cp:revision>
  <dcterms:created xsi:type="dcterms:W3CDTF">2022-08-01T07:38:27Z</dcterms:created>
  <dcterms:modified xsi:type="dcterms:W3CDTF">2022-08-01T09:48:23Z</dcterms:modified>
  <cp:version/>
</cp:coreProperties>
</file>